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1" r:id="rId7"/>
    <p:sldId id="284" r:id="rId8"/>
    <p:sldId id="286" r:id="rId9"/>
    <p:sldId id="278" r:id="rId10"/>
    <p:sldId id="281" r:id="rId11"/>
    <p:sldId id="282" r:id="rId12"/>
    <p:sldId id="265" r:id="rId13"/>
    <p:sldId id="28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84D14-9AE6-4DA4-820E-D4AF40946B42}" v="35" dt="2021-11-17T08:44:33.08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47" autoAdjust="0"/>
  </p:normalViewPr>
  <p:slideViewPr>
    <p:cSldViewPr snapToGrid="0">
      <p:cViewPr>
        <p:scale>
          <a:sx n="59" d="100"/>
          <a:sy n="59" d="100"/>
        </p:scale>
        <p:origin x="1555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90684D14-9AE6-4DA4-820E-D4AF40946B42}"/>
    <pc:docChg chg="undo custSel addSld delSld modSld sldOrd">
      <pc:chgData name="Thomas Noordeloos" userId="df9f46e9-7760-4f6a-814f-9e8180d7b46a" providerId="ADAL" clId="{90684D14-9AE6-4DA4-820E-D4AF40946B42}" dt="2021-11-17T09:52:53.254" v="2642" actId="47"/>
      <pc:docMkLst>
        <pc:docMk/>
      </pc:docMkLst>
      <pc:sldChg chg="modSp mod">
        <pc:chgData name="Thomas Noordeloos" userId="df9f46e9-7760-4f6a-814f-9e8180d7b46a" providerId="ADAL" clId="{90684D14-9AE6-4DA4-820E-D4AF40946B42}" dt="2021-11-17T08:06:53.177" v="585" actId="108"/>
        <pc:sldMkLst>
          <pc:docMk/>
          <pc:sldMk cId="2859079353" sldId="256"/>
        </pc:sldMkLst>
        <pc:spChg chg="mod">
          <ac:chgData name="Thomas Noordeloos" userId="df9f46e9-7760-4f6a-814f-9e8180d7b46a" providerId="ADAL" clId="{90684D14-9AE6-4DA4-820E-D4AF40946B42}" dt="2021-11-17T08:03:54.962" v="371" actId="207"/>
          <ac:spMkLst>
            <pc:docMk/>
            <pc:sldMk cId="2859079353" sldId="256"/>
            <ac:spMk id="4" creationId="{7E256807-68E5-45A0-8DD0-5696A7E4E94A}"/>
          </ac:spMkLst>
        </pc:spChg>
        <pc:spChg chg="mod">
          <ac:chgData name="Thomas Noordeloos" userId="df9f46e9-7760-4f6a-814f-9e8180d7b46a" providerId="ADAL" clId="{90684D14-9AE6-4DA4-820E-D4AF40946B42}" dt="2021-11-17T08:06:12.673" v="559" actId="20577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90684D14-9AE6-4DA4-820E-D4AF40946B42}" dt="2021-11-17T08:05:16.444" v="474" actId="20577"/>
          <ac:spMkLst>
            <pc:docMk/>
            <pc:sldMk cId="2859079353" sldId="256"/>
            <ac:spMk id="6" creationId="{81B96BA2-902A-4078-8942-E8A2417A9A29}"/>
          </ac:spMkLst>
        </pc:spChg>
        <pc:spChg chg="mod">
          <ac:chgData name="Thomas Noordeloos" userId="df9f46e9-7760-4f6a-814f-9e8180d7b46a" providerId="ADAL" clId="{90684D14-9AE6-4DA4-820E-D4AF40946B42}" dt="2021-11-17T08:06:41.889" v="581" actId="12"/>
          <ac:spMkLst>
            <pc:docMk/>
            <pc:sldMk cId="2859079353" sldId="256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90684D14-9AE6-4DA4-820E-D4AF40946B42}" dt="2021-11-17T08:06:53.177" v="585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90684D14-9AE6-4DA4-820E-D4AF40946B42}" dt="2021-11-16T16:19:41.586" v="336" actId="47"/>
        <pc:sldMkLst>
          <pc:docMk/>
          <pc:sldMk cId="2493055439" sldId="257"/>
        </pc:sldMkLst>
      </pc:sldChg>
      <pc:sldChg chg="del">
        <pc:chgData name="Thomas Noordeloos" userId="df9f46e9-7760-4f6a-814f-9e8180d7b46a" providerId="ADAL" clId="{90684D14-9AE6-4DA4-820E-D4AF40946B42}" dt="2021-11-16T16:04:44.903" v="0" actId="47"/>
        <pc:sldMkLst>
          <pc:docMk/>
          <pc:sldMk cId="1808924096" sldId="258"/>
        </pc:sldMkLst>
      </pc:sldChg>
      <pc:sldChg chg="addSp delSp modSp mod delDesignElem">
        <pc:chgData name="Thomas Noordeloos" userId="df9f46e9-7760-4f6a-814f-9e8180d7b46a" providerId="ADAL" clId="{90684D14-9AE6-4DA4-820E-D4AF40946B42}" dt="2021-11-16T16:18:43.654" v="333" actId="1076"/>
        <pc:sldMkLst>
          <pc:docMk/>
          <pc:sldMk cId="1808924096" sldId="258"/>
        </pc:sldMkLst>
        <pc:spChg chg="mod">
          <ac:chgData name="Thomas Noordeloos" userId="df9f46e9-7760-4f6a-814f-9e8180d7b46a" providerId="ADAL" clId="{90684D14-9AE6-4DA4-820E-D4AF40946B42}" dt="2021-11-16T16:18:33.650" v="329" actId="1076"/>
          <ac:spMkLst>
            <pc:docMk/>
            <pc:sldMk cId="1808924096" sldId="258"/>
            <ac:spMk id="2" creationId="{7409954E-1761-5B44-8FBA-F6E9E895133D}"/>
          </ac:spMkLst>
        </pc:spChg>
        <pc:spChg chg="mod">
          <ac:chgData name="Thomas Noordeloos" userId="df9f46e9-7760-4f6a-814f-9e8180d7b46a" providerId="ADAL" clId="{90684D14-9AE6-4DA4-820E-D4AF40946B42}" dt="2021-11-16T16:18:33.650" v="329" actId="1076"/>
          <ac:spMkLst>
            <pc:docMk/>
            <pc:sldMk cId="1808924096" sldId="258"/>
            <ac:spMk id="3" creationId="{D363854B-881F-8149-B6E6-CE866D337FB1}"/>
          </ac:spMkLst>
        </pc:spChg>
        <pc:picChg chg="del">
          <ac:chgData name="Thomas Noordeloos" userId="df9f46e9-7760-4f6a-814f-9e8180d7b46a" providerId="ADAL" clId="{90684D14-9AE6-4DA4-820E-D4AF40946B42}" dt="2021-11-16T16:04:54.893" v="11" actId="478"/>
          <ac:picMkLst>
            <pc:docMk/>
            <pc:sldMk cId="1808924096" sldId="258"/>
            <ac:picMk id="5" creationId="{0C68EDA4-4128-5740-AC9B-8E7CCF459BA9}"/>
          </ac:picMkLst>
        </pc:picChg>
        <pc:picChg chg="add mod">
          <ac:chgData name="Thomas Noordeloos" userId="df9f46e9-7760-4f6a-814f-9e8180d7b46a" providerId="ADAL" clId="{90684D14-9AE6-4DA4-820E-D4AF40946B42}" dt="2021-11-16T16:18:43.654" v="333" actId="1076"/>
          <ac:picMkLst>
            <pc:docMk/>
            <pc:sldMk cId="1808924096" sldId="258"/>
            <ac:picMk id="7" creationId="{0247894D-8B18-4379-9178-148697841EE8}"/>
          </ac:picMkLst>
        </pc:picChg>
      </pc:sldChg>
      <pc:sldChg chg="del delDesignElem">
        <pc:chgData name="Thomas Noordeloos" userId="df9f46e9-7760-4f6a-814f-9e8180d7b46a" providerId="ADAL" clId="{90684D14-9AE6-4DA4-820E-D4AF40946B42}" dt="2021-11-16T16:05:22.936" v="29" actId="47"/>
        <pc:sldMkLst>
          <pc:docMk/>
          <pc:sldMk cId="1920006853" sldId="259"/>
        </pc:sldMkLst>
      </pc:sldChg>
      <pc:sldChg chg="addSp delSp modSp del mod delDesignElem modNotesTx">
        <pc:chgData name="Thomas Noordeloos" userId="df9f46e9-7760-4f6a-814f-9e8180d7b46a" providerId="ADAL" clId="{90684D14-9AE6-4DA4-820E-D4AF40946B42}" dt="2021-11-17T08:23:55.293" v="1571" actId="47"/>
        <pc:sldMkLst>
          <pc:docMk/>
          <pc:sldMk cId="1678727480" sldId="260"/>
        </pc:sldMkLst>
        <pc:spChg chg="add mod">
          <ac:chgData name="Thomas Noordeloos" userId="df9f46e9-7760-4f6a-814f-9e8180d7b46a" providerId="ADAL" clId="{90684D14-9AE6-4DA4-820E-D4AF40946B42}" dt="2021-11-16T16:18:16.795" v="328" actId="20577"/>
          <ac:spMkLst>
            <pc:docMk/>
            <pc:sldMk cId="1678727480" sldId="260"/>
            <ac:spMk id="10" creationId="{ABAC7CE2-DF6B-4E62-B4EA-28812A28A9F4}"/>
          </ac:spMkLst>
        </pc:spChg>
        <pc:spChg chg="add mod">
          <ac:chgData name="Thomas Noordeloos" userId="df9f46e9-7760-4f6a-814f-9e8180d7b46a" providerId="ADAL" clId="{90684D14-9AE6-4DA4-820E-D4AF40946B42}" dt="2021-11-17T07:39:34.008" v="353" actId="20577"/>
          <ac:spMkLst>
            <pc:docMk/>
            <pc:sldMk cId="1678727480" sldId="260"/>
            <ac:spMk id="12" creationId="{78C8AF70-3AEA-48F7-AD1E-85191E0C1819}"/>
          </ac:spMkLst>
        </pc:spChg>
        <pc:picChg chg="del">
          <ac:chgData name="Thomas Noordeloos" userId="df9f46e9-7760-4f6a-814f-9e8180d7b46a" providerId="ADAL" clId="{90684D14-9AE6-4DA4-820E-D4AF40946B42}" dt="2021-11-16T16:16:35.828" v="257" actId="478"/>
          <ac:picMkLst>
            <pc:docMk/>
            <pc:sldMk cId="1678727480" sldId="260"/>
            <ac:picMk id="5" creationId="{E5AA63AF-E14D-A74A-B5C5-E446CCA9CD55}"/>
          </ac:picMkLst>
        </pc:picChg>
        <pc:picChg chg="del">
          <ac:chgData name="Thomas Noordeloos" userId="df9f46e9-7760-4f6a-814f-9e8180d7b46a" providerId="ADAL" clId="{90684D14-9AE6-4DA4-820E-D4AF40946B42}" dt="2021-11-16T16:16:35.828" v="257" actId="478"/>
          <ac:picMkLst>
            <pc:docMk/>
            <pc:sldMk cId="1678727480" sldId="260"/>
            <ac:picMk id="6" creationId="{6F2DB5AA-FD30-7446-88D2-95325D64BD15}"/>
          </ac:picMkLst>
        </pc:picChg>
        <pc:picChg chg="add mod">
          <ac:chgData name="Thomas Noordeloos" userId="df9f46e9-7760-4f6a-814f-9e8180d7b46a" providerId="ADAL" clId="{90684D14-9AE6-4DA4-820E-D4AF40946B42}" dt="2021-11-17T07:37:58.519" v="343" actId="1440"/>
          <ac:picMkLst>
            <pc:docMk/>
            <pc:sldMk cId="1678727480" sldId="260"/>
            <ac:picMk id="7" creationId="{BB2A098C-9EE3-4559-BD23-9D67FC6C8CF1}"/>
          </ac:picMkLst>
        </pc:picChg>
      </pc:sldChg>
      <pc:sldChg chg="addSp modSp mod ord delDesignElem">
        <pc:chgData name="Thomas Noordeloos" userId="df9f46e9-7760-4f6a-814f-9e8180d7b46a" providerId="ADAL" clId="{90684D14-9AE6-4DA4-820E-D4AF40946B42}" dt="2021-11-17T08:24:52.918" v="1639" actId="20577"/>
        <pc:sldMkLst>
          <pc:docMk/>
          <pc:sldMk cId="3232721149" sldId="261"/>
        </pc:sldMkLst>
        <pc:spChg chg="mod">
          <ac:chgData name="Thomas Noordeloos" userId="df9f46e9-7760-4f6a-814f-9e8180d7b46a" providerId="ADAL" clId="{90684D14-9AE6-4DA4-820E-D4AF40946B42}" dt="2021-11-17T08:22:40.419" v="1561" actId="1076"/>
          <ac:spMkLst>
            <pc:docMk/>
            <pc:sldMk cId="3232721149" sldId="261"/>
            <ac:spMk id="2" creationId="{89F50062-AF25-EB4D-A88A-957BE8617EE8}"/>
          </ac:spMkLst>
        </pc:spChg>
        <pc:spChg chg="mod">
          <ac:chgData name="Thomas Noordeloos" userId="df9f46e9-7760-4f6a-814f-9e8180d7b46a" providerId="ADAL" clId="{90684D14-9AE6-4DA4-820E-D4AF40946B42}" dt="2021-11-17T08:24:52.918" v="1639" actId="20577"/>
          <ac:spMkLst>
            <pc:docMk/>
            <pc:sldMk cId="3232721149" sldId="261"/>
            <ac:spMk id="11" creationId="{07198EF1-BBED-4725-8D33-70A76ED8A58B}"/>
          </ac:spMkLst>
        </pc:spChg>
        <pc:picChg chg="add mod">
          <ac:chgData name="Thomas Noordeloos" userId="df9f46e9-7760-4f6a-814f-9e8180d7b46a" providerId="ADAL" clId="{90684D14-9AE6-4DA4-820E-D4AF40946B42}" dt="2021-11-17T08:23:22.567" v="1569" actId="1076"/>
          <ac:picMkLst>
            <pc:docMk/>
            <pc:sldMk cId="3232721149" sldId="261"/>
            <ac:picMk id="6" creationId="{2A3E82C3-DED6-41C9-95AE-28F21A1FD429}"/>
          </ac:picMkLst>
        </pc:picChg>
        <pc:picChg chg="add mod modCrop">
          <ac:chgData name="Thomas Noordeloos" userId="df9f46e9-7760-4f6a-814f-9e8180d7b46a" providerId="ADAL" clId="{90684D14-9AE6-4DA4-820E-D4AF40946B42}" dt="2021-11-17T08:23:20.532" v="1568" actId="1076"/>
          <ac:picMkLst>
            <pc:docMk/>
            <pc:sldMk cId="3232721149" sldId="261"/>
            <ac:picMk id="7" creationId="{D73F962A-8F97-437F-9C97-6BC610C161A6}"/>
          </ac:picMkLst>
        </pc:picChg>
      </pc:sldChg>
      <pc:sldChg chg="del">
        <pc:chgData name="Thomas Noordeloos" userId="df9f46e9-7760-4f6a-814f-9e8180d7b46a" providerId="ADAL" clId="{90684D14-9AE6-4DA4-820E-D4AF40946B42}" dt="2021-11-16T16:19:07.841" v="335" actId="47"/>
        <pc:sldMkLst>
          <pc:docMk/>
          <pc:sldMk cId="2396516334" sldId="263"/>
        </pc:sldMkLst>
      </pc:sldChg>
      <pc:sldChg chg="del">
        <pc:chgData name="Thomas Noordeloos" userId="df9f46e9-7760-4f6a-814f-9e8180d7b46a" providerId="ADAL" clId="{90684D14-9AE6-4DA4-820E-D4AF40946B42}" dt="2021-11-17T08:39:55.005" v="1773" actId="47"/>
        <pc:sldMkLst>
          <pc:docMk/>
          <pc:sldMk cId="4147122470" sldId="264"/>
        </pc:sldMkLst>
      </pc:sldChg>
      <pc:sldChg chg="modSp mod delDesignElem">
        <pc:chgData name="Thomas Noordeloos" userId="df9f46e9-7760-4f6a-814f-9e8180d7b46a" providerId="ADAL" clId="{90684D14-9AE6-4DA4-820E-D4AF40946B42}" dt="2021-11-17T08:40:24.443" v="1776" actId="1076"/>
        <pc:sldMkLst>
          <pc:docMk/>
          <pc:sldMk cId="2851246007" sldId="265"/>
        </pc:sldMkLst>
        <pc:spChg chg="mod">
          <ac:chgData name="Thomas Noordeloos" userId="df9f46e9-7760-4f6a-814f-9e8180d7b46a" providerId="ADAL" clId="{90684D14-9AE6-4DA4-820E-D4AF40946B42}" dt="2021-11-17T08:40:24.443" v="1776" actId="1076"/>
          <ac:spMkLst>
            <pc:docMk/>
            <pc:sldMk cId="2851246007" sldId="265"/>
            <ac:spMk id="7" creationId="{191A7B17-2DFD-9D4E-BB76-36E5BAEED9A6}"/>
          </ac:spMkLst>
        </pc:spChg>
      </pc:sldChg>
      <pc:sldChg chg="add">
        <pc:chgData name="Thomas Noordeloos" userId="df9f46e9-7760-4f6a-814f-9e8180d7b46a" providerId="ADAL" clId="{90684D14-9AE6-4DA4-820E-D4AF40946B42}" dt="2021-11-17T08:29:39.860" v="1710"/>
        <pc:sldMkLst>
          <pc:docMk/>
          <pc:sldMk cId="1380380330" sldId="278"/>
        </pc:sldMkLst>
      </pc:sldChg>
      <pc:sldChg chg="del delDesignElem">
        <pc:chgData name="Thomas Noordeloos" userId="df9f46e9-7760-4f6a-814f-9e8180d7b46a" providerId="ADAL" clId="{90684D14-9AE6-4DA4-820E-D4AF40946B42}" dt="2021-11-16T16:05:25.085" v="30" actId="47"/>
        <pc:sldMkLst>
          <pc:docMk/>
          <pc:sldMk cId="2369322798" sldId="279"/>
        </pc:sldMkLst>
      </pc:sldChg>
      <pc:sldChg chg="addSp delSp modSp del mod delDesignElem">
        <pc:chgData name="Thomas Noordeloos" userId="df9f46e9-7760-4f6a-814f-9e8180d7b46a" providerId="ADAL" clId="{90684D14-9AE6-4DA4-820E-D4AF40946B42}" dt="2021-11-16T16:18:48.701" v="334" actId="47"/>
        <pc:sldMkLst>
          <pc:docMk/>
          <pc:sldMk cId="4042513943" sldId="280"/>
        </pc:sldMkLst>
        <pc:spChg chg="mod">
          <ac:chgData name="Thomas Noordeloos" userId="df9f46e9-7760-4f6a-814f-9e8180d7b46a" providerId="ADAL" clId="{90684D14-9AE6-4DA4-820E-D4AF40946B42}" dt="2021-11-16T16:11:04.479" v="199" actId="242"/>
          <ac:spMkLst>
            <pc:docMk/>
            <pc:sldMk cId="4042513943" sldId="280"/>
            <ac:spMk id="2" creationId="{ACA0148A-AA12-2349-9A00-A00A31A60998}"/>
          </ac:spMkLst>
        </pc:spChg>
        <pc:spChg chg="del mod">
          <ac:chgData name="Thomas Noordeloos" userId="df9f46e9-7760-4f6a-814f-9e8180d7b46a" providerId="ADAL" clId="{90684D14-9AE6-4DA4-820E-D4AF40946B42}" dt="2021-11-16T16:10:33.119" v="191" actId="478"/>
          <ac:spMkLst>
            <pc:docMk/>
            <pc:sldMk cId="4042513943" sldId="280"/>
            <ac:spMk id="3" creationId="{CEBF9B14-5C73-A641-838F-851A2F390856}"/>
          </ac:spMkLst>
        </pc:spChg>
        <pc:spChg chg="add del mod">
          <ac:chgData name="Thomas Noordeloos" userId="df9f46e9-7760-4f6a-814f-9e8180d7b46a" providerId="ADAL" clId="{90684D14-9AE6-4DA4-820E-D4AF40946B42}" dt="2021-11-16T16:10:35.179" v="193" actId="478"/>
          <ac:spMkLst>
            <pc:docMk/>
            <pc:sldMk cId="4042513943" sldId="280"/>
            <ac:spMk id="6" creationId="{87C3D1B0-D6C1-4A06-A04F-6990BA121567}"/>
          </ac:spMkLst>
        </pc:spChg>
        <pc:picChg chg="del mod">
          <ac:chgData name="Thomas Noordeloos" userId="df9f46e9-7760-4f6a-814f-9e8180d7b46a" providerId="ADAL" clId="{90684D14-9AE6-4DA4-820E-D4AF40946B42}" dt="2021-11-16T16:10:34.278" v="192" actId="478"/>
          <ac:picMkLst>
            <pc:docMk/>
            <pc:sldMk cId="4042513943" sldId="280"/>
            <ac:picMk id="5" creationId="{E5AA63AF-E14D-A74A-B5C5-E446CCA9CD55}"/>
          </ac:picMkLst>
        </pc:picChg>
        <pc:picChg chg="add del mod">
          <ac:chgData name="Thomas Noordeloos" userId="df9f46e9-7760-4f6a-814f-9e8180d7b46a" providerId="ADAL" clId="{90684D14-9AE6-4DA4-820E-D4AF40946B42}" dt="2021-11-16T16:18:37.242" v="330" actId="21"/>
          <ac:picMkLst>
            <pc:docMk/>
            <pc:sldMk cId="4042513943" sldId="280"/>
            <ac:picMk id="1026" creationId="{C2563E55-F6B4-49B0-8037-40A4FB7169DE}"/>
          </ac:picMkLst>
        </pc:picChg>
      </pc:sldChg>
      <pc:sldChg chg="addSp modSp mod modAnim">
        <pc:chgData name="Thomas Noordeloos" userId="df9f46e9-7760-4f6a-814f-9e8180d7b46a" providerId="ADAL" clId="{90684D14-9AE6-4DA4-820E-D4AF40946B42}" dt="2021-11-16T16:16:11.774" v="256"/>
        <pc:sldMkLst>
          <pc:docMk/>
          <pc:sldMk cId="4080598907" sldId="281"/>
        </pc:sldMkLst>
        <pc:spChg chg="mod">
          <ac:chgData name="Thomas Noordeloos" userId="df9f46e9-7760-4f6a-814f-9e8180d7b46a" providerId="ADAL" clId="{90684D14-9AE6-4DA4-820E-D4AF40946B42}" dt="2021-11-16T16:11:31.389" v="202" actId="400"/>
          <ac:spMkLst>
            <pc:docMk/>
            <pc:sldMk cId="4080598907" sldId="281"/>
            <ac:spMk id="2" creationId="{8040AF47-9591-1D4A-8443-2630166EB88D}"/>
          </ac:spMkLst>
        </pc:spChg>
        <pc:spChg chg="add mod">
          <ac:chgData name="Thomas Noordeloos" userId="df9f46e9-7760-4f6a-814f-9e8180d7b46a" providerId="ADAL" clId="{90684D14-9AE6-4DA4-820E-D4AF40946B42}" dt="2021-11-16T16:15:49.614" v="254" actId="164"/>
          <ac:spMkLst>
            <pc:docMk/>
            <pc:sldMk cId="4080598907" sldId="281"/>
            <ac:spMk id="6" creationId="{26E90F92-FE5B-4705-BC75-4985558D0DEC}"/>
          </ac:spMkLst>
        </pc:spChg>
        <pc:grpChg chg="add mod">
          <ac:chgData name="Thomas Noordeloos" userId="df9f46e9-7760-4f6a-814f-9e8180d7b46a" providerId="ADAL" clId="{90684D14-9AE6-4DA4-820E-D4AF40946B42}" dt="2021-11-16T16:15:49.614" v="254" actId="164"/>
          <ac:grpSpMkLst>
            <pc:docMk/>
            <pc:sldMk cId="4080598907" sldId="281"/>
            <ac:grpSpMk id="4" creationId="{6BC36836-970E-41E3-BB67-E95332E18106}"/>
          </ac:grpSpMkLst>
        </pc:grpChg>
        <pc:picChg chg="add mod">
          <ac:chgData name="Thomas Noordeloos" userId="df9f46e9-7760-4f6a-814f-9e8180d7b46a" providerId="ADAL" clId="{90684D14-9AE6-4DA4-820E-D4AF40946B42}" dt="2021-11-16T16:15:49.614" v="254" actId="164"/>
          <ac:picMkLst>
            <pc:docMk/>
            <pc:sldMk cId="4080598907" sldId="281"/>
            <ac:picMk id="2050" creationId="{A39BFD9C-92ED-4056-B6C0-31D2B0808944}"/>
          </ac:picMkLst>
        </pc:picChg>
      </pc:sldChg>
      <pc:sldChg chg="modSp mod delDesignElem">
        <pc:chgData name="Thomas Noordeloos" userId="df9f46e9-7760-4f6a-814f-9e8180d7b46a" providerId="ADAL" clId="{90684D14-9AE6-4DA4-820E-D4AF40946B42}" dt="2021-11-17T07:40:07.878" v="355" actId="1076"/>
        <pc:sldMkLst>
          <pc:docMk/>
          <pc:sldMk cId="1405025805" sldId="282"/>
        </pc:sldMkLst>
        <pc:picChg chg="mod">
          <ac:chgData name="Thomas Noordeloos" userId="df9f46e9-7760-4f6a-814f-9e8180d7b46a" providerId="ADAL" clId="{90684D14-9AE6-4DA4-820E-D4AF40946B42}" dt="2021-11-17T07:40:07.878" v="355" actId="1076"/>
          <ac:picMkLst>
            <pc:docMk/>
            <pc:sldMk cId="1405025805" sldId="282"/>
            <ac:picMk id="7" creationId="{F546102D-F350-C041-91E9-B72154FD68D9}"/>
          </ac:picMkLst>
        </pc:picChg>
      </pc:sldChg>
      <pc:sldChg chg="addSp delSp modSp del mod delDesignElem">
        <pc:chgData name="Thomas Noordeloos" userId="df9f46e9-7760-4f6a-814f-9e8180d7b46a" providerId="ADAL" clId="{90684D14-9AE6-4DA4-820E-D4AF40946B42}" dt="2021-11-17T09:52:53.254" v="2642" actId="47"/>
        <pc:sldMkLst>
          <pc:docMk/>
          <pc:sldMk cId="764182001" sldId="283"/>
        </pc:sldMkLst>
        <pc:spChg chg="add del mod">
          <ac:chgData name="Thomas Noordeloos" userId="df9f46e9-7760-4f6a-814f-9e8180d7b46a" providerId="ADAL" clId="{90684D14-9AE6-4DA4-820E-D4AF40946B42}" dt="2021-11-17T09:52:38.284" v="2639" actId="478"/>
          <ac:spMkLst>
            <pc:docMk/>
            <pc:sldMk cId="764182001" sldId="283"/>
            <ac:spMk id="3" creationId="{F4D630B2-DFAC-4996-AEA5-166760ACD650}"/>
          </ac:spMkLst>
        </pc:spChg>
        <pc:picChg chg="del mod">
          <ac:chgData name="Thomas Noordeloos" userId="df9f46e9-7760-4f6a-814f-9e8180d7b46a" providerId="ADAL" clId="{90684D14-9AE6-4DA4-820E-D4AF40946B42}" dt="2021-11-17T08:44:19.265" v="1778" actId="478"/>
          <ac:picMkLst>
            <pc:docMk/>
            <pc:sldMk cId="764182001" sldId="283"/>
            <ac:picMk id="5" creationId="{038C8F6B-B8C5-7145-A29E-9F79600C83C8}"/>
          </ac:picMkLst>
        </pc:picChg>
      </pc:sldChg>
      <pc:sldChg chg="addSp delSp modSp add del mod">
        <pc:chgData name="Thomas Noordeloos" userId="df9f46e9-7760-4f6a-814f-9e8180d7b46a" providerId="ADAL" clId="{90684D14-9AE6-4DA4-820E-D4AF40946B42}" dt="2021-11-17T08:23:57.175" v="1572" actId="47"/>
        <pc:sldMkLst>
          <pc:docMk/>
          <pc:sldMk cId="1872249228" sldId="284"/>
        </pc:sldMkLst>
        <pc:picChg chg="add mod">
          <ac:chgData name="Thomas Noordeloos" userId="df9f46e9-7760-4f6a-814f-9e8180d7b46a" providerId="ADAL" clId="{90684D14-9AE6-4DA4-820E-D4AF40946B42}" dt="2021-11-17T07:37:53.140" v="342" actId="1440"/>
          <ac:picMkLst>
            <pc:docMk/>
            <pc:sldMk cId="1872249228" sldId="284"/>
            <ac:picMk id="5" creationId="{D972B8A4-0B41-43AC-A66F-E85F967377D7}"/>
          </ac:picMkLst>
        </pc:picChg>
        <pc:picChg chg="del">
          <ac:chgData name="Thomas Noordeloos" userId="df9f46e9-7760-4f6a-814f-9e8180d7b46a" providerId="ADAL" clId="{90684D14-9AE6-4DA4-820E-D4AF40946B42}" dt="2021-11-17T07:37:35.971" v="338" actId="478"/>
          <ac:picMkLst>
            <pc:docMk/>
            <pc:sldMk cId="1872249228" sldId="284"/>
            <ac:picMk id="7" creationId="{BB2A098C-9EE3-4559-BD23-9D67FC6C8CF1}"/>
          </ac:picMkLst>
        </pc:picChg>
      </pc:sldChg>
      <pc:sldChg chg="delSp modSp add mod">
        <pc:chgData name="Thomas Noordeloos" userId="df9f46e9-7760-4f6a-814f-9e8180d7b46a" providerId="ADAL" clId="{90684D14-9AE6-4DA4-820E-D4AF40946B42}" dt="2021-11-17T08:37:19.973" v="1772" actId="20577"/>
        <pc:sldMkLst>
          <pc:docMk/>
          <pc:sldMk cId="2952731040" sldId="284"/>
        </pc:sldMkLst>
        <pc:spChg chg="mod">
          <ac:chgData name="Thomas Noordeloos" userId="df9f46e9-7760-4f6a-814f-9e8180d7b46a" providerId="ADAL" clId="{90684D14-9AE6-4DA4-820E-D4AF40946B42}" dt="2021-11-17T08:37:19.973" v="1772" actId="20577"/>
          <ac:spMkLst>
            <pc:docMk/>
            <pc:sldMk cId="2952731040" sldId="284"/>
            <ac:spMk id="11" creationId="{07198EF1-BBED-4725-8D33-70A76ED8A58B}"/>
          </ac:spMkLst>
        </pc:spChg>
        <pc:picChg chg="del">
          <ac:chgData name="Thomas Noordeloos" userId="df9f46e9-7760-4f6a-814f-9e8180d7b46a" providerId="ADAL" clId="{90684D14-9AE6-4DA4-820E-D4AF40946B42}" dt="2021-11-17T08:28:49.692" v="1706" actId="478"/>
          <ac:picMkLst>
            <pc:docMk/>
            <pc:sldMk cId="2952731040" sldId="284"/>
            <ac:picMk id="6" creationId="{2A3E82C3-DED6-41C9-95AE-28F21A1FD429}"/>
          </ac:picMkLst>
        </pc:picChg>
        <pc:picChg chg="del">
          <ac:chgData name="Thomas Noordeloos" userId="df9f46e9-7760-4f6a-814f-9e8180d7b46a" providerId="ADAL" clId="{90684D14-9AE6-4DA4-820E-D4AF40946B42}" dt="2021-11-17T08:28:53.145" v="1708" actId="478"/>
          <ac:picMkLst>
            <pc:docMk/>
            <pc:sldMk cId="2952731040" sldId="284"/>
            <ac:picMk id="7" creationId="{D73F962A-8F97-437F-9C97-6BC610C161A6}"/>
          </ac:picMkLst>
        </pc:picChg>
      </pc:sldChg>
      <pc:sldChg chg="del delDesignElem">
        <pc:chgData name="Thomas Noordeloos" userId="df9f46e9-7760-4f6a-814f-9e8180d7b46a" providerId="ADAL" clId="{90684D14-9AE6-4DA4-820E-D4AF40946B42}" dt="2021-11-16T16:19:41.586" v="336" actId="47"/>
        <pc:sldMkLst>
          <pc:docMk/>
          <pc:sldMk cId="3651151362" sldId="284"/>
        </pc:sldMkLst>
      </pc:sldChg>
      <pc:sldChg chg="addSp delSp modSp add del mod">
        <pc:chgData name="Thomas Noordeloos" userId="df9f46e9-7760-4f6a-814f-9e8180d7b46a" providerId="ADAL" clId="{90684D14-9AE6-4DA4-820E-D4AF40946B42}" dt="2021-11-17T08:23:48.141" v="1570" actId="47"/>
        <pc:sldMkLst>
          <pc:docMk/>
          <pc:sldMk cId="2586691146" sldId="285"/>
        </pc:sldMkLst>
        <pc:spChg chg="add del mod">
          <ac:chgData name="Thomas Noordeloos" userId="df9f46e9-7760-4f6a-814f-9e8180d7b46a" providerId="ADAL" clId="{90684D14-9AE6-4DA4-820E-D4AF40946B42}" dt="2021-11-17T08:11:50.103" v="752" actId="478"/>
          <ac:spMkLst>
            <pc:docMk/>
            <pc:sldMk cId="2586691146" sldId="285"/>
            <ac:spMk id="4" creationId="{49E19CFB-BEDE-4241-B037-C2F7069FE8FE}"/>
          </ac:spMkLst>
        </pc:spChg>
        <pc:spChg chg="add mod">
          <ac:chgData name="Thomas Noordeloos" userId="df9f46e9-7760-4f6a-814f-9e8180d7b46a" providerId="ADAL" clId="{90684D14-9AE6-4DA4-820E-D4AF40946B42}" dt="2021-11-17T08:11:55.108" v="753" actId="1076"/>
          <ac:spMkLst>
            <pc:docMk/>
            <pc:sldMk cId="2586691146" sldId="285"/>
            <ac:spMk id="6" creationId="{732A3061-47AF-49F4-AB1E-524B8D087197}"/>
          </ac:spMkLst>
        </pc:spChg>
        <pc:spChg chg="del">
          <ac:chgData name="Thomas Noordeloos" userId="df9f46e9-7760-4f6a-814f-9e8180d7b46a" providerId="ADAL" clId="{90684D14-9AE6-4DA4-820E-D4AF40946B42}" dt="2021-11-17T08:11:21.117" v="740" actId="478"/>
          <ac:spMkLst>
            <pc:docMk/>
            <pc:sldMk cId="2586691146" sldId="285"/>
            <ac:spMk id="11" creationId="{07198EF1-BBED-4725-8D33-70A76ED8A58B}"/>
          </ac:spMkLst>
        </pc:spChg>
        <pc:picChg chg="add mod">
          <ac:chgData name="Thomas Noordeloos" userId="df9f46e9-7760-4f6a-814f-9e8180d7b46a" providerId="ADAL" clId="{90684D14-9AE6-4DA4-820E-D4AF40946B42}" dt="2021-11-17T08:11:34.686" v="746" actId="1076"/>
          <ac:picMkLst>
            <pc:docMk/>
            <pc:sldMk cId="2586691146" sldId="285"/>
            <ac:picMk id="7" creationId="{F6569B94-1210-4096-98D9-50C471AB9CE1}"/>
          </ac:picMkLst>
        </pc:picChg>
        <pc:picChg chg="add mod">
          <ac:chgData name="Thomas Noordeloos" userId="df9f46e9-7760-4f6a-814f-9e8180d7b46a" providerId="ADAL" clId="{90684D14-9AE6-4DA4-820E-D4AF40946B42}" dt="2021-11-17T08:11:29.081" v="744" actId="1076"/>
          <ac:picMkLst>
            <pc:docMk/>
            <pc:sldMk cId="2586691146" sldId="285"/>
            <ac:picMk id="8" creationId="{F1C49A9D-6A4B-4B7F-AFA8-64BCB76B63D1}"/>
          </ac:picMkLst>
        </pc:picChg>
        <pc:picChg chg="add mod">
          <ac:chgData name="Thomas Noordeloos" userId="df9f46e9-7760-4f6a-814f-9e8180d7b46a" providerId="ADAL" clId="{90684D14-9AE6-4DA4-820E-D4AF40946B42}" dt="2021-11-17T08:12:03.278" v="756" actId="1076"/>
          <ac:picMkLst>
            <pc:docMk/>
            <pc:sldMk cId="2586691146" sldId="285"/>
            <ac:picMk id="9" creationId="{1AD930D0-0491-4016-8905-2507F61416DB}"/>
          </ac:picMkLst>
        </pc:picChg>
      </pc:sldChg>
      <pc:sldChg chg="add del">
        <pc:chgData name="Thomas Noordeloos" userId="df9f46e9-7760-4f6a-814f-9e8180d7b46a" providerId="ADAL" clId="{90684D14-9AE6-4DA4-820E-D4AF40946B42}" dt="2021-11-17T08:29:45.811" v="1711" actId="47"/>
        <pc:sldMkLst>
          <pc:docMk/>
          <pc:sldMk cId="3181082771" sldId="285"/>
        </pc:sldMkLst>
      </pc:sldChg>
      <pc:sldChg chg="modSp add mod">
        <pc:chgData name="Thomas Noordeloos" userId="df9f46e9-7760-4f6a-814f-9e8180d7b46a" providerId="ADAL" clId="{90684D14-9AE6-4DA4-820E-D4AF40946B42}" dt="2021-11-17T08:30:03.458" v="1720" actId="1076"/>
        <pc:sldMkLst>
          <pc:docMk/>
          <pc:sldMk cId="344424258" sldId="286"/>
        </pc:sldMkLst>
        <pc:spChg chg="mod">
          <ac:chgData name="Thomas Noordeloos" userId="df9f46e9-7760-4f6a-814f-9e8180d7b46a" providerId="ADAL" clId="{90684D14-9AE6-4DA4-820E-D4AF40946B42}" dt="2021-11-17T08:29:59.021" v="1719" actId="404"/>
          <ac:spMkLst>
            <pc:docMk/>
            <pc:sldMk cId="344424258" sldId="286"/>
            <ac:spMk id="4" creationId="{00000000-0000-0000-0000-000000000000}"/>
          </ac:spMkLst>
        </pc:spChg>
        <pc:picChg chg="mod">
          <ac:chgData name="Thomas Noordeloos" userId="df9f46e9-7760-4f6a-814f-9e8180d7b46a" providerId="ADAL" clId="{90684D14-9AE6-4DA4-820E-D4AF40946B42}" dt="2021-11-17T08:30:03.458" v="1720" actId="1076"/>
          <ac:picMkLst>
            <pc:docMk/>
            <pc:sldMk cId="344424258" sldId="286"/>
            <ac:picMk id="1026" creationId="{279753AE-48C2-4426-9B4D-01AA1F0D9190}"/>
          </ac:picMkLst>
        </pc:picChg>
      </pc:sldChg>
      <pc:sldChg chg="delSp modSp add mod">
        <pc:chgData name="Thomas Noordeloos" userId="df9f46e9-7760-4f6a-814f-9e8180d7b46a" providerId="ADAL" clId="{90684D14-9AE6-4DA4-820E-D4AF40946B42}" dt="2021-11-17T09:52:30.233" v="2638" actId="403"/>
        <pc:sldMkLst>
          <pc:docMk/>
          <pc:sldMk cId="1796298178" sldId="287"/>
        </pc:sldMkLst>
        <pc:spChg chg="mod">
          <ac:chgData name="Thomas Noordeloos" userId="df9f46e9-7760-4f6a-814f-9e8180d7b46a" providerId="ADAL" clId="{90684D14-9AE6-4DA4-820E-D4AF40946B42}" dt="2021-11-17T08:44:50.345" v="1822" actId="20577"/>
          <ac:spMkLst>
            <pc:docMk/>
            <pc:sldMk cId="1796298178" sldId="287"/>
            <ac:spMk id="2" creationId="{89F50062-AF25-EB4D-A88A-957BE8617EE8}"/>
          </ac:spMkLst>
        </pc:spChg>
        <pc:spChg chg="mod">
          <ac:chgData name="Thomas Noordeloos" userId="df9f46e9-7760-4f6a-814f-9e8180d7b46a" providerId="ADAL" clId="{90684D14-9AE6-4DA4-820E-D4AF40946B42}" dt="2021-11-17T09:52:30.233" v="2638" actId="403"/>
          <ac:spMkLst>
            <pc:docMk/>
            <pc:sldMk cId="1796298178" sldId="287"/>
            <ac:spMk id="11" creationId="{07198EF1-BBED-4725-8D33-70A76ED8A58B}"/>
          </ac:spMkLst>
        </pc:spChg>
        <pc:picChg chg="del">
          <ac:chgData name="Thomas Noordeloos" userId="df9f46e9-7760-4f6a-814f-9e8180d7b46a" providerId="ADAL" clId="{90684D14-9AE6-4DA4-820E-D4AF40946B42}" dt="2021-11-17T08:45:54.678" v="1955" actId="478"/>
          <ac:picMkLst>
            <pc:docMk/>
            <pc:sldMk cId="1796298178" sldId="287"/>
            <ac:picMk id="6" creationId="{2A3E82C3-DED6-41C9-95AE-28F21A1FD429}"/>
          </ac:picMkLst>
        </pc:picChg>
        <pc:picChg chg="del">
          <ac:chgData name="Thomas Noordeloos" userId="df9f46e9-7760-4f6a-814f-9e8180d7b46a" providerId="ADAL" clId="{90684D14-9AE6-4DA4-820E-D4AF40946B42}" dt="2021-11-17T08:45:56.290" v="1956" actId="478"/>
          <ac:picMkLst>
            <pc:docMk/>
            <pc:sldMk cId="1796298178" sldId="287"/>
            <ac:picMk id="7" creationId="{D73F962A-8F97-437F-9C97-6BC610C161A6}"/>
          </ac:picMkLst>
        </pc:picChg>
      </pc:sldChg>
      <pc:sldChg chg="add del">
        <pc:chgData name="Thomas Noordeloos" userId="df9f46e9-7760-4f6a-814f-9e8180d7b46a" providerId="ADAL" clId="{90684D14-9AE6-4DA4-820E-D4AF40946B42}" dt="2021-11-17T08:44:30.239" v="1780" actId="2696"/>
        <pc:sldMkLst>
          <pc:docMk/>
          <pc:sldMk cId="1909645370" sldId="287"/>
        </pc:sldMkLst>
      </pc:sldChg>
      <pc:sldChg chg="add del">
        <pc:chgData name="Thomas Noordeloos" userId="df9f46e9-7760-4f6a-814f-9e8180d7b46a" providerId="ADAL" clId="{90684D14-9AE6-4DA4-820E-D4AF40946B42}" dt="2021-11-17T09:52:48.721" v="2641" actId="47"/>
        <pc:sldMkLst>
          <pc:docMk/>
          <pc:sldMk cId="464681220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\Yuverta\Team%20MT%20Medewerkers%20-%20Docenten\Brondocumenten\Onderwijsverantwoording%20en%20afspraken\Rollen%20Adviseur%20Duurzame%20Leefomgeving\Rollen%20A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Blad1!$F$11</c:f>
              <c:strCache>
                <c:ptCount val="1"/>
                <c:pt idx="0">
                  <c:v>Leerjaar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Blad1!$G$11:$L$11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2FF-B703-1E36ECFE25B9}"/>
            </c:ext>
          </c:extLst>
        </c:ser>
        <c:ser>
          <c:idx val="1"/>
          <c:order val="1"/>
          <c:tx>
            <c:strRef>
              <c:f>Blad1!$F$12</c:f>
              <c:strCache>
                <c:ptCount val="1"/>
                <c:pt idx="0">
                  <c:v>Leerjaar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Blad1!$G$12:$L$12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2FF-B703-1E36ECFE25B9}"/>
            </c:ext>
          </c:extLst>
        </c:ser>
        <c:ser>
          <c:idx val="2"/>
          <c:order val="2"/>
          <c:tx>
            <c:strRef>
              <c:f>Blad1!$F$13</c:f>
              <c:strCache>
                <c:ptCount val="1"/>
                <c:pt idx="0">
                  <c:v>Leerjaar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Blad1!$G$13:$L$13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F-42FF-B703-1E36ECFE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745184"/>
        <c:axId val="1281745600"/>
      </c:radarChart>
      <c:catAx>
        <c:axId val="12817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600"/>
        <c:crosses val="autoZero"/>
        <c:auto val="1"/>
        <c:lblAlgn val="ctr"/>
        <c:lblOffset val="100"/>
        <c:noMultiLvlLbl val="0"/>
      </c:catAx>
      <c:valAx>
        <c:axId val="12817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184"/>
        <c:crosses val="autoZero"/>
        <c:crossBetween val="between"/>
      </c:valAx>
      <c:spPr>
        <a:noFill/>
        <a:ln>
          <a:noFill/>
        </a:ln>
        <a:effectLst>
          <a:softEdge rad="31750"/>
        </a:effectLst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558A-2A26-CD4B-8AD5-E8C31F0301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3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67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vk.nl/krachtmetin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  <a:endParaRPr lang="nl-NL" sz="44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Ondernemen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55070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Verantwoordingsdocument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Krachtmeting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Samenwerkingsovereenkomst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Format ondernemingsplan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0038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Vlog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Samenwerkingsovereenkomst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566183"/>
            <a:ext cx="10608584" cy="4120826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Download het </a:t>
            </a:r>
            <a:r>
              <a:rPr lang="nl-NL" sz="2400" i="1" dirty="0">
                <a:solidFill>
                  <a:srgbClr val="0070C0"/>
                </a:solidFill>
              </a:rPr>
              <a:t>format samenwerkingsovereenkomst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/>
              <a:t>via de Wiki (</a:t>
            </a:r>
            <a:r>
              <a:rPr lang="nl-NL" sz="2400" i="1" dirty="0"/>
              <a:t>IBS lessen </a:t>
            </a:r>
            <a:r>
              <a:rPr lang="nl-NL" sz="2400" dirty="0"/>
              <a:t>&gt; </a:t>
            </a:r>
            <a:r>
              <a:rPr lang="nl-NL" sz="2400" i="1" dirty="0"/>
              <a:t>samenwerken).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Vul de samenwerkingsovereenkomst in met je groepsgenoten. Zorg hierbij dat: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Je op basis van je ervaring uit periode 1 een verbeterslag maakt (denk terug aan de evaluatie van de periode en van het document verantwoording uit periode 1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Voeg bij </a:t>
            </a:r>
            <a:r>
              <a:rPr lang="nl-NL" sz="1800" dirty="0">
                <a:solidFill>
                  <a:srgbClr val="0070C0"/>
                </a:solidFill>
              </a:rPr>
              <a:t>bijlage 1: Rooster </a:t>
            </a:r>
            <a:r>
              <a:rPr lang="nl-NL" sz="1800" dirty="0"/>
              <a:t>en rooster toe die je gedurende de periode bijhoudt. In dit rooster beschrijf je wie, waar verantwoordelijk voor is (denk aan opdrachten) en wanneer de deadline is.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Voeg bij </a:t>
            </a:r>
            <a:r>
              <a:rPr lang="nl-NL" sz="1800" dirty="0">
                <a:solidFill>
                  <a:srgbClr val="0070C0"/>
                </a:solidFill>
              </a:rPr>
              <a:t>bijlage 2: Persoonlijke leerdoelen </a:t>
            </a:r>
            <a:r>
              <a:rPr lang="nl-NL" sz="1800" dirty="0"/>
              <a:t>de leerdoelen van het document verantwoording toe.</a:t>
            </a:r>
            <a:endParaRPr lang="nl-NL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9954E-1761-5B44-8FBA-F6E9E8951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1649" y="150518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b="1" dirty="0"/>
              <a:t>Samen aan de slag!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63854B-881F-8149-B6E6-CE866D33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538" y="2161262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IBS De wereld en ik</a:t>
            </a:r>
          </a:p>
        </p:txBody>
      </p:sp>
      <p:pic>
        <p:nvPicPr>
          <p:cNvPr id="7" name="Picture 2" descr="Kritiek is eenvoudig - Tegel + Spreuk | TegelSpreuken.nl">
            <a:extLst>
              <a:ext uri="{FF2B5EF4-FFF2-40B4-BE49-F238E27FC236}">
                <a16:creationId xmlns:a16="http://schemas.microsoft.com/office/drawing/2014/main" id="{0247894D-8B18-4379-9178-14869784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0" y="2695186"/>
            <a:ext cx="3604600" cy="36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2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Document verantwoording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486872"/>
            <a:ext cx="10608584" cy="4120826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dirty="0"/>
              <a:t>Download het </a:t>
            </a:r>
            <a:r>
              <a:rPr lang="nl-NL" sz="1800" i="1" dirty="0">
                <a:solidFill>
                  <a:srgbClr val="0070C0"/>
                </a:solidFill>
              </a:rPr>
              <a:t>Document verantwoording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/>
              <a:t>via de Wiki (</a:t>
            </a:r>
            <a:r>
              <a:rPr lang="nl-NL" sz="1800" i="1" dirty="0"/>
              <a:t>IBS lessen </a:t>
            </a:r>
            <a:r>
              <a:rPr lang="nl-NL" sz="1800" dirty="0"/>
              <a:t>&gt; </a:t>
            </a:r>
            <a:r>
              <a:rPr lang="nl-NL" sz="1800" i="1" dirty="0"/>
              <a:t>samenwerken).</a:t>
            </a: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Vul hoofdstuk 1 ‘</a:t>
            </a:r>
            <a:r>
              <a:rPr lang="nl-NL" sz="1800" dirty="0">
                <a:solidFill>
                  <a:srgbClr val="0070C0"/>
                </a:solidFill>
              </a:rPr>
              <a:t>Start</a:t>
            </a:r>
            <a:r>
              <a:rPr lang="nl-NL" sz="1800" dirty="0"/>
              <a:t>’ in van het document verantwoording.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70C0"/>
                </a:solidFill>
              </a:rPr>
              <a:t>Leerdoelen voor samenwerking</a:t>
            </a:r>
            <a:r>
              <a:rPr lang="nl-NL" sz="18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400" dirty="0"/>
              <a:t>Het leerdoel moet gekoppeld zijn aan je ervaring op gebied van samenwerken in periode 1.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400" dirty="0"/>
              <a:t>Formuleer het leerdoel volgens de SMART methode.</a:t>
            </a:r>
          </a:p>
          <a:p>
            <a:pPr marL="457200" lvl="1" indent="0">
              <a:buNone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Welke stappen ga je zetten om je leerdoel te behalen?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Hoe betrek ik mijn andere teamleden hierbij?</a:t>
            </a:r>
            <a:endParaRPr lang="nl-NL" sz="1000" dirty="0"/>
          </a:p>
          <a:p>
            <a:pPr marL="457200" lvl="1" indent="0">
              <a:buNone/>
            </a:pPr>
            <a:endParaRPr lang="nl-NL" sz="1400" dirty="0"/>
          </a:p>
          <a:p>
            <a:pPr marL="457200" lvl="1" indent="0">
              <a:buNone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Taken in het team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Doorloop de test via </a:t>
            </a:r>
            <a:r>
              <a:rPr lang="nl-NL" sz="1100" dirty="0">
                <a:hlinkClick r:id="rId2"/>
              </a:rPr>
              <a:t>www.kvk.nl/krachtmeting/</a:t>
            </a:r>
            <a:r>
              <a:rPr lang="nl-NL" sz="1100" dirty="0"/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Maak een screenshot van het eindresultaat.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Mail de resultaten naar je Yuverta mail.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Schrijf een conclusie over de resultaten. Wat is je sterke punt? Waarin wil je jezelf verder ontwikkelen? En op welke activiteit wil jij je gaan focussen?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A3E82C3-DED6-41C9-95AE-28F21A1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863322"/>
            <a:ext cx="5500893" cy="19182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3F962A-8F97-437F-9C97-6BC610C16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548"/>
          <a:stretch/>
        </p:blipFill>
        <p:spPr>
          <a:xfrm>
            <a:off x="3593493" y="5808297"/>
            <a:ext cx="5005013" cy="88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272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Document verantwoording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486872"/>
            <a:ext cx="10608584" cy="4120826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sz="1800" dirty="0"/>
              <a:t>Vul hoofdstuk 1 ‘</a:t>
            </a:r>
            <a:r>
              <a:rPr lang="nl-NL" sz="1800" dirty="0">
                <a:solidFill>
                  <a:srgbClr val="0070C0"/>
                </a:solidFill>
              </a:rPr>
              <a:t>Start</a:t>
            </a:r>
            <a:r>
              <a:rPr lang="nl-NL" sz="1800" dirty="0"/>
              <a:t>’ in van het document verantwoording (vervolg).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70C0"/>
                </a:solidFill>
              </a:rPr>
              <a:t>ADL rollen en eigenschappen</a:t>
            </a:r>
            <a:r>
              <a:rPr lang="nl-NL" sz="1800" dirty="0"/>
              <a:t>; </a:t>
            </a:r>
          </a:p>
          <a:p>
            <a:pPr marL="457200" lvl="1" indent="0" fontAlgn="base">
              <a:buNone/>
            </a:pPr>
            <a:r>
              <a:rPr lang="nl-NL" sz="1800" dirty="0"/>
              <a:t>Een projectgroep bestaat uit verschillende teamleden met daarbij horende rollen. Deze zijn onder te verdelen in Adviseur Duurzame Leefomgeving (ADL)-rollen, deze rollen staan in de bijlage van het </a:t>
            </a:r>
            <a:r>
              <a:rPr lang="nl-NL" sz="1800" i="1" dirty="0">
                <a:solidFill>
                  <a:srgbClr val="0070C0"/>
                </a:solidFill>
              </a:rPr>
              <a:t>Document verantwoording</a:t>
            </a:r>
            <a:r>
              <a:rPr lang="nl-NL" sz="1800" dirty="0"/>
              <a:t> . </a:t>
            </a:r>
          </a:p>
          <a:p>
            <a:pPr marL="800100" lvl="1" indent="-342900" fontAlgn="base">
              <a:buFont typeface="+mj-lt"/>
              <a:buAutoNum type="alphaLcParenR"/>
            </a:pPr>
            <a:r>
              <a:rPr lang="nl-NL" sz="1400" dirty="0"/>
              <a:t>Bekijk de 6 ADL-rollen in de bijlage en beschrijf per rol wat het volgens jou betekent. Geef daarbij ook per rol een voorbeeld.  </a:t>
            </a:r>
          </a:p>
          <a:p>
            <a:pPr marL="800100" lvl="1" indent="-342900" fontAlgn="base">
              <a:buFont typeface="+mj-lt"/>
              <a:buAutoNum type="alphaLcParenR"/>
            </a:pPr>
            <a:r>
              <a:rPr lang="nl-NL" sz="1400" dirty="0"/>
              <a:t>Welke 2 ADL-rollen passen het beste bij jou op basis van jouw zelfkennis en jouw rol in periode 1? </a:t>
            </a:r>
          </a:p>
          <a:p>
            <a:pPr marL="457200" lvl="1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5273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000" b="1" dirty="0"/>
              <a:t>Adviseur duurzame leefomgeving (ADL) rollen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22E4B6-844A-4C04-B9A3-2D56262F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12" y="1946245"/>
            <a:ext cx="6614576" cy="3981668"/>
          </a:xfrm>
          <a:prstGeom prst="rect">
            <a:avLst/>
          </a:prstGeom>
        </p:spPr>
      </p:pic>
      <p:pic>
        <p:nvPicPr>
          <p:cNvPr id="1026" name="Picture 2" descr="Free Vector | Young people illustration">
            <a:extLst>
              <a:ext uri="{FF2B5EF4-FFF2-40B4-BE49-F238E27FC236}">
                <a16:creationId xmlns:a16="http://schemas.microsoft.com/office/drawing/2014/main" id="{279753AE-48C2-4426-9B4D-01AA1F0D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4" b="97842" l="9585" r="89617">
                        <a14:foregroundMark x1="87380" y1="7674" x2="87380" y2="7674"/>
                        <a14:foregroundMark x1="19329" y1="82014" x2="19329" y2="82014"/>
                        <a14:foregroundMark x1="36102" y1="88969" x2="36262" y2="89688"/>
                        <a14:foregroundMark x1="37700" y1="94484" x2="37700" y2="94484"/>
                        <a14:foregroundMark x1="19010" y1="97842" x2="19010" y2="97842"/>
                        <a14:foregroundMark x1="82109" y1="81055" x2="82109" y2="81055"/>
                        <a14:foregroundMark x1="77476" y1="36211" x2="77476" y2="3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20" y="2368383"/>
            <a:ext cx="5343563" cy="3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A9175B-4992-4F91-B75A-E5F42505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97"/>
            <a:ext cx="10515600" cy="408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B8A1FF"/>
                </a:solidFill>
                <a:latin typeface="+mj-lt"/>
              </a:rPr>
              <a:t> Creatieve denker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431F17"/>
                </a:solidFill>
                <a:latin typeface="+mj-lt"/>
              </a:rPr>
              <a:t> Kritische onderzoeker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7CCBFF"/>
                </a:solidFill>
                <a:latin typeface="+mj-lt"/>
              </a:rPr>
              <a:t> Betrokken wereldverbeteraar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A7FF00"/>
                </a:solidFill>
                <a:latin typeface="+mj-lt"/>
              </a:rPr>
              <a:t> Waarde creërende ondernemer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FF2F00"/>
                </a:solidFill>
                <a:latin typeface="+mj-lt"/>
              </a:rPr>
              <a:t> Empathische verbinder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</a:t>
            </a:r>
            <a:r>
              <a:rPr lang="nl-NL" sz="3200" b="1" dirty="0">
                <a:solidFill>
                  <a:srgbClr val="000644"/>
                </a:solidFill>
                <a:latin typeface="+mj-lt"/>
              </a:rPr>
              <a:t>Netwerkende co-</a:t>
            </a:r>
            <a:r>
              <a:rPr lang="nl-NL" sz="3200" b="1" dirty="0" err="1">
                <a:solidFill>
                  <a:srgbClr val="000644"/>
                </a:solidFill>
                <a:latin typeface="+mj-lt"/>
              </a:rPr>
              <a:t>creator</a:t>
            </a:r>
            <a:endParaRPr lang="nl-NL" sz="3200" b="1" dirty="0">
              <a:solidFill>
                <a:srgbClr val="000644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CB2DF0F-532A-4D2B-B9D9-612C5F9C09D2}"/>
              </a:ext>
            </a:extLst>
          </p:cNvPr>
          <p:cNvGraphicFramePr>
            <a:graphicFrameLocks/>
          </p:cNvGraphicFramePr>
          <p:nvPr/>
        </p:nvGraphicFramePr>
        <p:xfrm>
          <a:off x="4802819" y="1864932"/>
          <a:ext cx="8063898" cy="46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Adviseur duurzame leefomgeving rollen</a:t>
            </a:r>
          </a:p>
        </p:txBody>
      </p:sp>
    </p:spTree>
    <p:extLst>
      <p:ext uri="{BB962C8B-B14F-4D97-AF65-F5344CB8AC3E}">
        <p14:creationId xmlns:p14="http://schemas.microsoft.com/office/powerpoint/2010/main" val="1380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AF47-9591-1D4A-8443-2630166E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474" y="668656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Succesvol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succesvol</a:t>
            </a:r>
            <a:r>
              <a:rPr lang="en-US" dirty="0"/>
              <a:t> </a:t>
            </a:r>
            <a:r>
              <a:rPr lang="en-US" dirty="0" err="1"/>
              <a:t>samenwerken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Tijdelijke aanduiding voor inhoud 1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7E21BD16-382E-D847-B039-864CB482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54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6BC36836-970E-41E3-BB67-E95332E18106}"/>
              </a:ext>
            </a:extLst>
          </p:cNvPr>
          <p:cNvGrpSpPr/>
          <p:nvPr/>
        </p:nvGrpSpPr>
        <p:grpSpPr>
          <a:xfrm>
            <a:off x="7583647" y="2598585"/>
            <a:ext cx="4142816" cy="2576447"/>
            <a:chOff x="7583647" y="2598585"/>
            <a:chExt cx="4142816" cy="2576447"/>
          </a:xfrm>
        </p:grpSpPr>
        <p:pic>
          <p:nvPicPr>
            <p:cNvPr id="2050" name="Picture 2" descr="Create animated gif of an arrow being hand-drawn - Graphic Design Stack  Exchange">
              <a:extLst>
                <a:ext uri="{FF2B5EF4-FFF2-40B4-BE49-F238E27FC236}">
                  <a16:creationId xmlns:a16="http://schemas.microsoft.com/office/drawing/2014/main" id="{A39BFD9C-92ED-4056-B6C0-31D2B0808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19" r="28545"/>
            <a:stretch/>
          </p:blipFill>
          <p:spPr bwMode="auto">
            <a:xfrm rot="1553451">
              <a:off x="7690858" y="2598585"/>
              <a:ext cx="2532950" cy="2548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26E90F92-FE5B-4705-BC75-4985558D0DEC}"/>
                </a:ext>
              </a:extLst>
            </p:cNvPr>
            <p:cNvSpPr txBox="1"/>
            <p:nvPr/>
          </p:nvSpPr>
          <p:spPr>
            <a:xfrm rot="20913121">
              <a:off x="7583647" y="3728482"/>
              <a:ext cx="4142816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800" dirty="0" err="1">
                  <a:latin typeface="Freestyle Script" panose="030804020302050B0404" pitchFamily="66" charset="0"/>
                </a:rPr>
                <a:t>Ondernemen</a:t>
              </a:r>
              <a:r>
                <a:rPr lang="en-US" sz="8800" dirty="0">
                  <a:latin typeface="Freestyle Script" panose="030804020302050B0404" pitchFamily="66" charset="0"/>
                </a:rPr>
                <a:t>!</a:t>
              </a:r>
              <a:endParaRPr lang="nl-NL" sz="8800" dirty="0">
                <a:latin typeface="Freestyle Script" panose="0308040203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5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D2B6B-9F30-E94F-B4B4-D482355D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ga jij doen voor het resultaat en de samenwerking?</a:t>
            </a:r>
          </a:p>
        </p:txBody>
      </p:sp>
      <p:pic>
        <p:nvPicPr>
          <p:cNvPr id="7" name="Tijdelijke aanduiding voor inhoud 6" descr="Afbeelding met tekening&#10;&#10;Automatisch gegenereerde beschrijving">
            <a:extLst>
              <a:ext uri="{FF2B5EF4-FFF2-40B4-BE49-F238E27FC236}">
                <a16:creationId xmlns:a16="http://schemas.microsoft.com/office/drawing/2014/main" id="{F546102D-F350-C041-91E9-B72154FD6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358" y="943503"/>
            <a:ext cx="3307969" cy="49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4212E-6BD4-EA4A-87FF-17B07732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latin typeface="+mj-lt"/>
                <a:ea typeface="+mj-ea"/>
                <a:cs typeface="+mj-cs"/>
              </a:rPr>
              <a:t>Heldere afspraken maken met elkaar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91A7B17-2DFD-9D4E-BB76-36E5BAEED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09005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dirty="0"/>
              <a:t>Basis van Samenwerking	</a:t>
            </a:r>
          </a:p>
          <a:p>
            <a:pPr marL="0" indent="0">
              <a:buNone/>
            </a:pPr>
            <a:r>
              <a:rPr lang="nl-NL" sz="1500" dirty="0"/>
              <a:t>Regels over de aanwezigheid	</a:t>
            </a:r>
          </a:p>
          <a:p>
            <a:pPr marL="0" indent="0">
              <a:buNone/>
            </a:pPr>
            <a:r>
              <a:rPr lang="nl-NL" sz="1500" dirty="0"/>
              <a:t>Regels over vergaderingen	</a:t>
            </a:r>
          </a:p>
          <a:p>
            <a:pPr marL="0" indent="0">
              <a:buNone/>
            </a:pPr>
            <a:r>
              <a:rPr lang="nl-NL" sz="1500" dirty="0"/>
              <a:t>Regels over deadlines</a:t>
            </a:r>
          </a:p>
          <a:p>
            <a:pPr marL="0" indent="0">
              <a:buNone/>
            </a:pPr>
            <a:r>
              <a:rPr lang="nl-NL" sz="1500" dirty="0"/>
              <a:t>Consequenties	</a:t>
            </a:r>
          </a:p>
          <a:p>
            <a:pPr marL="0" indent="0">
              <a:buNone/>
            </a:pPr>
            <a:r>
              <a:rPr lang="nl-NL" sz="1500" dirty="0"/>
              <a:t>Verwachtingen groepsleden	</a:t>
            </a:r>
          </a:p>
          <a:p>
            <a:pPr marL="0" indent="0">
              <a:buNone/>
            </a:pPr>
            <a:r>
              <a:rPr lang="nl-NL" sz="1500" dirty="0"/>
              <a:t>Verslaglegging	</a:t>
            </a:r>
          </a:p>
          <a:p>
            <a:endParaRPr lang="nl-NL" sz="1500" dirty="0"/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9" name="Afbeelding 8" descr="Kunst van metalen paperclips">
            <a:extLst>
              <a:ext uri="{FF2B5EF4-FFF2-40B4-BE49-F238E27FC236}">
                <a16:creationId xmlns:a16="http://schemas.microsoft.com/office/drawing/2014/main" id="{75CFEB16-3D1B-D545-AB79-B9415188E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8" r="173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246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27998-589F-4673-9421-056E22951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492</Words>
  <Application>Microsoft Office PowerPoint</Application>
  <PresentationFormat>Breedbeeld</PresentationFormat>
  <Paragraphs>79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Freestyle Script</vt:lpstr>
      <vt:lpstr>Wingdings</vt:lpstr>
      <vt:lpstr>Kantoorthema</vt:lpstr>
      <vt:lpstr>PowerPoint-presentatie</vt:lpstr>
      <vt:lpstr>Samen aan de slag!</vt:lpstr>
      <vt:lpstr>Document verantwoording</vt:lpstr>
      <vt:lpstr>Document verantwoording</vt:lpstr>
      <vt:lpstr>Adviseur duurzame leefomgeving (ADL) rollen</vt:lpstr>
      <vt:lpstr>Adviseur duurzame leefomgeving rollen</vt:lpstr>
      <vt:lpstr>Succesvol of niet succesvol samenwerken! </vt:lpstr>
      <vt:lpstr>Wat ga jij doen voor het resultaat en de samenwerking?</vt:lpstr>
      <vt:lpstr>Heldere afspraken maken met elkaar</vt:lpstr>
      <vt:lpstr>Samenwerkingsovereenkomst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</cp:revision>
  <dcterms:created xsi:type="dcterms:W3CDTF">2021-07-07T07:37:45Z</dcterms:created>
  <dcterms:modified xsi:type="dcterms:W3CDTF">2021-11-17T09:52:53Z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